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2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03/03/18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72895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4035" y="2572895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4035" y="0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69965" cy="2570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0</Words>
  <Application>Microsoft Macintosh PowerPoint</Application>
  <PresentationFormat>On-screen Show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12</cp:revision>
  <dcterms:created xsi:type="dcterms:W3CDTF">2018-02-23T18:29:37Z</dcterms:created>
  <dcterms:modified xsi:type="dcterms:W3CDTF">2018-03-03T00:35:49Z</dcterms:modified>
</cp:coreProperties>
</file>